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22"/>
  </p:notesMasterIdLst>
  <p:handoutMasterIdLst>
    <p:handoutMasterId r:id="rId23"/>
  </p:handoutMasterIdLst>
  <p:sldIdLst>
    <p:sldId id="277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DB0285E-C23D-436C-9235-A6B4EA592048}">
          <p14:sldIdLst>
            <p14:sldId id="277"/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EE6C0-8C71-4FC0-85E0-31C3590A22B0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2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59CE3-F04C-4884-A198-918C91268A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3066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3B761-7509-4F63-A7DF-C7B4674069CD}" type="datetimeFigureOut">
              <a:rPr lang="en-IN" smtClean="0"/>
              <a:t>14-05-2024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2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F6818-5E24-4AF1-8DE5-F4935551C7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35250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F6818-5E24-4AF1-8DE5-F4935551C70C}" type="slidenum">
              <a:rPr lang="en-IN" smtClean="0"/>
              <a:t>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969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F6818-5E24-4AF1-8DE5-F4935551C70C}" type="slidenum">
              <a:rPr lang="en-IN" smtClean="0"/>
              <a:t>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82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AE4A-1E30-4BA0-99ED-B6F63F516ABE}" type="datetime1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66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54D1-806C-4879-9878-815199EFF934}" type="datetime1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32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AEFB-5B80-4A9D-9DF9-1A5FB4815867}" type="datetime1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6736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13BC-FEAC-4D02-AE83-A91BF216F19D}" type="datetime1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394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6DECD-825D-4A4D-BBA8-500579A0D3A8}" type="datetime1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035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EE6-6677-4F81-93D0-E7BDCE91A84D}" type="datetime1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048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920E4-F045-4154-946D-EF9E43127EB9}" type="datetime1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940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0A42F-F375-4782-9C7D-12E61EAADF72}" type="datetime1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05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7B844-0F44-42BF-8920-8D44523B2481}" type="datetime1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34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1BA89-4E51-44D6-ADEA-00DC5E2DBCB6}" type="datetime1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32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6176D-98BB-4CAF-A054-388950D01E96}" type="datetime1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712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2828-5574-492F-8A4D-E2574FAC5F8A}" type="datetime1">
              <a:rPr lang="en-IN" smtClean="0"/>
              <a:t>14-05-2024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76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3A79-4EB6-4481-88F2-173901706021}" type="datetime1">
              <a:rPr lang="en-IN" smtClean="0"/>
              <a:t>14-05-2024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39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61467-CE4E-4EE3-99A5-C32FE6DA4F9E}" type="datetime1">
              <a:rPr lang="en-IN" smtClean="0"/>
              <a:t>14-05-2024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98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067D0-811A-42E7-AA7C-EFE6AA12E797}" type="datetime1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5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9879-EA3C-40A4-B4A6-1BF3F864A7F8}" type="datetime1">
              <a:rPr lang="en-IN" smtClean="0"/>
              <a:t>14-05-2024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01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392C1-93B1-44E7-B174-D0DD1F342DA1}" type="datetime1">
              <a:rPr lang="en-IN" smtClean="0"/>
              <a:t>14-05-2024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2D11EE7-2DF0-4C3D-9C70-C04CCC9E6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74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313" y="2753355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PHARMACY MANAGEMENT SYSTEM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31812" y="800844"/>
            <a:ext cx="779767" cy="365125"/>
          </a:xfrm>
        </p:spPr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03" y="2478320"/>
            <a:ext cx="1402110" cy="1294255"/>
          </a:xfrm>
          <a:prstGeom prst="rect">
            <a:avLst/>
          </a:prstGeom>
        </p:spPr>
      </p:pic>
      <p:sp>
        <p:nvSpPr>
          <p:cNvPr id="5" name="Half Frame 4"/>
          <p:cNvSpPr/>
          <p:nvPr/>
        </p:nvSpPr>
        <p:spPr>
          <a:xfrm>
            <a:off x="1502229" y="1962694"/>
            <a:ext cx="9470571" cy="653143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10800000">
            <a:off x="1311579" y="3643765"/>
            <a:ext cx="9927771" cy="616132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3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10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10" y="106175"/>
            <a:ext cx="10345782" cy="65820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544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11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92" y="143690"/>
            <a:ext cx="10402388" cy="6557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03" y="378820"/>
            <a:ext cx="9735132" cy="6100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004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610" y="329899"/>
            <a:ext cx="8911687" cy="1280890"/>
          </a:xfrm>
        </p:spPr>
        <p:txBody>
          <a:bodyPr/>
          <a:lstStyle/>
          <a:p>
            <a:r>
              <a:rPr lang="en-US" dirty="0" smtClean="0"/>
              <a:t>					Pharmacist Login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12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44" y="1152907"/>
            <a:ext cx="10306595" cy="54886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276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13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81" y="145363"/>
            <a:ext cx="10384974" cy="649056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5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14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18" y="182880"/>
            <a:ext cx="10359848" cy="65314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0656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15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27" y="137159"/>
            <a:ext cx="10546516" cy="6590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54" y="586681"/>
            <a:ext cx="9720689" cy="58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16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84" y="130629"/>
            <a:ext cx="10437223" cy="6583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7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17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33" y="184552"/>
            <a:ext cx="10306595" cy="65036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1337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18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31" y="210676"/>
            <a:ext cx="10424160" cy="6516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53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04" y="91440"/>
            <a:ext cx="10467702" cy="66098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19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75" y="1337795"/>
            <a:ext cx="2810267" cy="838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75" y="3396343"/>
            <a:ext cx="3067478" cy="1581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40" y="1290163"/>
            <a:ext cx="2105319" cy="885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28" y="3374835"/>
            <a:ext cx="261974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624" y="653143"/>
            <a:ext cx="10498772" cy="85852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						 </a:t>
            </a:r>
            <a:r>
              <a:rPr lang="en-US" sz="4800" dirty="0" smtClean="0"/>
              <a:t>“</a:t>
            </a:r>
            <a:r>
              <a:rPr lang="en-US" sz="4800" dirty="0" err="1" smtClean="0">
                <a:solidFill>
                  <a:schemeClr val="tx1"/>
                </a:solidFill>
              </a:rPr>
              <a:t>Pharma_Hub</a:t>
            </a:r>
            <a:r>
              <a:rPr lang="en-US" sz="4800" dirty="0" smtClean="0"/>
              <a:t>”</a:t>
            </a:r>
            <a:endParaRPr lang="en-IN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1567" y="2487472"/>
            <a:ext cx="9873829" cy="36912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"Welcome to </a:t>
            </a:r>
            <a:r>
              <a:rPr lang="en-US" dirty="0" err="1" smtClean="0"/>
              <a:t>Pharma_Hub</a:t>
            </a:r>
            <a:r>
              <a:rPr lang="en-US" dirty="0" smtClean="0"/>
              <a:t>”</a:t>
            </a:r>
            <a:r>
              <a:rPr lang="en-US" dirty="0" smtClean="0"/>
              <a:t>, </a:t>
            </a:r>
            <a:r>
              <a:rPr lang="en-US" dirty="0"/>
              <a:t>A computerized system to help pharmacies manage their operations. A pharmacy management system is a specialized form of software designed to handle the various operations within a pharmacy  </a:t>
            </a:r>
            <a:r>
              <a:rPr lang="en-US" dirty="0" smtClean="0"/>
              <a:t>It </a:t>
            </a:r>
            <a:r>
              <a:rPr lang="en-US" dirty="0"/>
              <a:t>makes tasks like adding new users, updating medicines, and selling easier</a:t>
            </a:r>
            <a:r>
              <a:rPr lang="en-US" dirty="0" smtClean="0"/>
              <a:t>. Makes </a:t>
            </a:r>
            <a:r>
              <a:rPr lang="en-US" dirty="0"/>
              <a:t>managing a pharmacy more efficient. Helps keep track of medicines and sales accurately. </a:t>
            </a:r>
            <a:r>
              <a:rPr lang="en-US" dirty="0" smtClean="0"/>
              <a:t>The </a:t>
            </a:r>
            <a:r>
              <a:rPr lang="en-US" dirty="0"/>
              <a:t>Pharmacy Management System simplifies tasks and improves efficiency in pharmacies. It's an essential tool for modern pharmacies to manage their operations effectively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89" y="653143"/>
            <a:ext cx="969371" cy="89480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7256" y="4529540"/>
            <a:ext cx="708879" cy="365125"/>
          </a:xfrm>
        </p:spPr>
        <p:txBody>
          <a:bodyPr/>
          <a:lstStyle/>
          <a:p>
            <a:fld id="{32D11EE7-2DF0-4C3D-9C70-C04CCC9E60B2}" type="slidenum">
              <a:rPr lang="en-IN" b="1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2</a:t>
            </a:fld>
            <a:endParaRPr lang="en-IN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6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Thank You</a:t>
            </a:r>
            <a:endParaRPr lang="en-IN" sz="7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1" y="3797370"/>
            <a:ext cx="8915399" cy="860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Pharmacy Management System  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20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01" y="2328570"/>
            <a:ext cx="1387418" cy="1280694"/>
          </a:xfrm>
          <a:prstGeom prst="rect">
            <a:avLst/>
          </a:prstGeom>
        </p:spPr>
      </p:pic>
      <p:sp>
        <p:nvSpPr>
          <p:cNvPr id="10" name="Half Frame 9"/>
          <p:cNvSpPr/>
          <p:nvPr/>
        </p:nvSpPr>
        <p:spPr>
          <a:xfrm>
            <a:off x="2589212" y="2056171"/>
            <a:ext cx="7351622" cy="561703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Half Frame 10"/>
          <p:cNvSpPr/>
          <p:nvPr/>
        </p:nvSpPr>
        <p:spPr>
          <a:xfrm rot="10800000">
            <a:off x="3153130" y="4227570"/>
            <a:ext cx="7205716" cy="558633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87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548" y="258350"/>
            <a:ext cx="8911687" cy="1280890"/>
          </a:xfrm>
        </p:spPr>
        <p:txBody>
          <a:bodyPr/>
          <a:lstStyle/>
          <a:p>
            <a:r>
              <a:rPr lang="en-US" dirty="0" smtClean="0"/>
              <a:t>						 Login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69" y="914400"/>
            <a:ext cx="9626988" cy="5726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3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05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798" y="140784"/>
            <a:ext cx="8911687" cy="1280890"/>
          </a:xfrm>
        </p:spPr>
        <p:txBody>
          <a:bodyPr/>
          <a:lstStyle/>
          <a:p>
            <a:r>
              <a:rPr lang="en-US" dirty="0" smtClean="0"/>
              <a:t>			</a:t>
            </a:r>
            <a:r>
              <a:rPr lang="en-US" dirty="0"/>
              <a:t>	</a:t>
            </a:r>
            <a:r>
              <a:rPr lang="en-US" dirty="0" smtClean="0"/>
              <a:t>	Registration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06" y="940526"/>
            <a:ext cx="10350137" cy="5773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4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70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5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56" y="117565"/>
            <a:ext cx="10425473" cy="6583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582279"/>
            <a:ext cx="5434148" cy="36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5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6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02" y="262928"/>
            <a:ext cx="10340489" cy="63468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234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7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94" y="186372"/>
            <a:ext cx="10241280" cy="6371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11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8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9" y="171488"/>
            <a:ext cx="10371909" cy="65036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26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1EE7-2DF0-4C3D-9C70-C04CCC9E60B2}" type="slidenum">
              <a:rPr lang="en-IN" smtClean="0">
                <a:solidFill>
                  <a:schemeClr val="tx1"/>
                </a:solidFill>
                <a:latin typeface="Adobe Garamond Pro Bold" panose="02020702060506020403" pitchFamily="18" charset="0"/>
              </a:rPr>
              <a:t>9</a:t>
            </a:fld>
            <a:endParaRPr lang="en-IN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31" y="91441"/>
            <a:ext cx="10450288" cy="66228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74" y="787782"/>
            <a:ext cx="8196997" cy="44690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469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307</TotalTime>
  <Words>121</Words>
  <Application>Microsoft Office PowerPoint</Application>
  <PresentationFormat>Widescreen</PresentationFormat>
  <Paragraphs>32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Adobe Garamond Pro Bold</vt:lpstr>
      <vt:lpstr>Arial</vt:lpstr>
      <vt:lpstr>Calibri</vt:lpstr>
      <vt:lpstr>Century Gothic</vt:lpstr>
      <vt:lpstr>Times New Roman</vt:lpstr>
      <vt:lpstr>Wingdings 3</vt:lpstr>
      <vt:lpstr>Wisp</vt:lpstr>
      <vt:lpstr>PHARMACY MANAGEMENT SYSTEM </vt:lpstr>
      <vt:lpstr>       “Pharma_Hub”</vt:lpstr>
      <vt:lpstr>       Login Page</vt:lpstr>
      <vt:lpstr>     Registration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Pharmacist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PHARMACY MANAGEMENT SYSTEM          “PharmaHub”</dc:title>
  <dc:creator>Sudhir</dc:creator>
  <cp:lastModifiedBy>Sudhir</cp:lastModifiedBy>
  <cp:revision>44</cp:revision>
  <dcterms:created xsi:type="dcterms:W3CDTF">2024-05-10T14:36:31Z</dcterms:created>
  <dcterms:modified xsi:type="dcterms:W3CDTF">2024-05-14T12:10:33Z</dcterms:modified>
</cp:coreProperties>
</file>